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20.03.2018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urotan\Desktop\b2b279c96689260a0088bab4189073b7.jpg"/>
          <p:cNvPicPr>
            <a:picLocks noChangeAspect="1" noChangeArrowheads="1"/>
          </p:cNvPicPr>
          <p:nvPr/>
        </p:nvPicPr>
        <p:blipFill>
          <a:blip r:embed="rId2" cstate="print"/>
          <a:srcRect b="5111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urotan\Desktop\b2b279c96689260a0088bab4189073b7.jpg"/>
          <p:cNvPicPr>
            <a:picLocks noChangeAspect="1" noChangeArrowheads="1"/>
          </p:cNvPicPr>
          <p:nvPr/>
        </p:nvPicPr>
        <p:blipFill>
          <a:blip r:embed="rId2" cstate="print"/>
          <a:srcRect t="47916" b="803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nurotan\Desktop\1 инициатива.jpg"/>
          <p:cNvPicPr>
            <a:picLocks noChangeAspect="1" noChangeArrowheads="1"/>
          </p:cNvPicPr>
          <p:nvPr/>
        </p:nvPicPr>
        <p:blipFill>
          <a:blip r:embed="rId2" cstate="print"/>
          <a:srcRect t="10021" b="1325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 descr="C:\Users\nurotan\Desktop\2 инициатива.jpg"/>
          <p:cNvPicPr>
            <a:picLocks noChangeAspect="1" noChangeArrowheads="1"/>
          </p:cNvPicPr>
          <p:nvPr/>
        </p:nvPicPr>
        <p:blipFill>
          <a:blip r:embed="rId2" cstate="print"/>
          <a:srcRect b="380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8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nurotan\Desktop\3 инициатива.jpg"/>
          <p:cNvPicPr>
            <a:picLocks noChangeAspect="1" noChangeArrowheads="1"/>
          </p:cNvPicPr>
          <p:nvPr/>
        </p:nvPicPr>
        <p:blipFill>
          <a:blip r:embed="rId2" cstate="print"/>
          <a:srcRect t="6783" b="44651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nurotan\Desktop\3 инициатива.jpg"/>
          <p:cNvPicPr>
            <a:picLocks noChangeAspect="1" noChangeArrowheads="1"/>
          </p:cNvPicPr>
          <p:nvPr/>
        </p:nvPicPr>
        <p:blipFill>
          <a:blip r:embed="rId2" cstate="print"/>
          <a:srcRect t="54370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nurotan\Desktop\4 инициатива.jpg"/>
          <p:cNvPicPr>
            <a:picLocks noChangeAspect="1" noChangeArrowheads="1"/>
          </p:cNvPicPr>
          <p:nvPr/>
        </p:nvPicPr>
        <p:blipFill>
          <a:blip r:embed="rId2" cstate="print"/>
          <a:srcRect t="8066" b="42106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C:\Users\nurotan\Desktop\4 инициатива.jpg"/>
          <p:cNvPicPr>
            <a:picLocks noChangeAspect="1" noChangeArrowheads="1"/>
          </p:cNvPicPr>
          <p:nvPr/>
        </p:nvPicPr>
        <p:blipFill>
          <a:blip r:embed="rId2" cstate="print"/>
          <a:srcRect t="56929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nurotan\Desktop\5 инициатива.jpg"/>
          <p:cNvPicPr>
            <a:picLocks noChangeAspect="1" noChangeArrowheads="1"/>
          </p:cNvPicPr>
          <p:nvPr/>
        </p:nvPicPr>
        <p:blipFill>
          <a:blip r:embed="rId2" cstate="print"/>
          <a:srcRect t="7792" b="35925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5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nurotan\Desktop\5 инициатива.jpg"/>
          <p:cNvPicPr>
            <a:picLocks noChangeAspect="1" noChangeArrowheads="1"/>
          </p:cNvPicPr>
          <p:nvPr/>
        </p:nvPicPr>
        <p:blipFill>
          <a:blip r:embed="rId2" cstate="print"/>
          <a:srcRect t="6581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3" descr="I:\ЭмблемаНО.pn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400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998" t="13691" r="22887" b="21343"/>
          <a:stretch/>
        </p:blipFill>
        <p:spPr bwMode="auto">
          <a:xfrm>
            <a:off x="8316416" y="0"/>
            <a:ext cx="827584" cy="606913"/>
          </a:xfrm>
          <a:prstGeom prst="rect">
            <a:avLst/>
          </a:prstGeom>
          <a:noFill/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0</Words>
  <Application>Microsoft Office PowerPoint</Application>
  <PresentationFormat>Экран (4:3)</PresentationFormat>
  <Paragraphs>0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nurotan</dc:creator>
  <cp:lastModifiedBy>RePack by Diakov</cp:lastModifiedBy>
  <cp:revision>11</cp:revision>
  <dcterms:created xsi:type="dcterms:W3CDTF">2018-03-20T11:12:32Z</dcterms:created>
  <dcterms:modified xsi:type="dcterms:W3CDTF">2018-03-20T12:15:56Z</dcterms:modified>
</cp:coreProperties>
</file>